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9641-C2E9-48B3-8577-FBEAD9352C7E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BEE2-AAFA-40EC-BD3D-399DBC5A0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96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9641-C2E9-48B3-8577-FBEAD9352C7E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BEE2-AAFA-40EC-BD3D-399DBC5A0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96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9641-C2E9-48B3-8577-FBEAD9352C7E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BEE2-AAFA-40EC-BD3D-399DBC5A0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52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9641-C2E9-48B3-8577-FBEAD9352C7E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BEE2-AAFA-40EC-BD3D-399DBC5A0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37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9641-C2E9-48B3-8577-FBEAD9352C7E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BEE2-AAFA-40EC-BD3D-399DBC5A0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6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9641-C2E9-48B3-8577-FBEAD9352C7E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BEE2-AAFA-40EC-BD3D-399DBC5A0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33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9641-C2E9-48B3-8577-FBEAD9352C7E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BEE2-AAFA-40EC-BD3D-399DBC5A0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43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9641-C2E9-48B3-8577-FBEAD9352C7E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BEE2-AAFA-40EC-BD3D-399DBC5A0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9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9641-C2E9-48B3-8577-FBEAD9352C7E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BEE2-AAFA-40EC-BD3D-399DBC5A0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6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9641-C2E9-48B3-8577-FBEAD9352C7E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BEE2-AAFA-40EC-BD3D-399DBC5A0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3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19641-C2E9-48B3-8577-FBEAD9352C7E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BEE2-AAFA-40EC-BD3D-399DBC5A0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6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19641-C2E9-48B3-8577-FBEAD9352C7E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FBEE2-AAFA-40EC-BD3D-399DBC5A03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774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784"/>
            <a:ext cx="8763000" cy="7091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160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9067800" cy="685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8987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301761"/>
              </p:ext>
            </p:extLst>
          </p:nvPr>
        </p:nvGraphicFramePr>
        <p:xfrm>
          <a:off x="-132052" y="0"/>
          <a:ext cx="9276051" cy="6858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1290"/>
                <a:gridCol w="1991290"/>
                <a:gridCol w="1991290"/>
                <a:gridCol w="1991290"/>
                <a:gridCol w="1310891"/>
              </a:tblGrid>
              <a:tr h="644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dirty="0">
                          <a:effectLst/>
                        </a:rPr>
                        <a:t>DATE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dirty="0">
                          <a:effectLst/>
                        </a:rPr>
                        <a:t>AIRFRAME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DATE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ENGINE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LOCATION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5708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Feb 1-12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AS350B2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Jan. 25-29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ARRIEL 1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  BCIT, Vancouver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20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Feb. 22-26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AS350B3 Differences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Feb 15-19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ARRIEL 2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 BCIT,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Vancouver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20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Feb. 29 – Mar 4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EC130B4 Differences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Mar. 7-11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ARRIEL 2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BCIT,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Vancouver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6444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Mar 14-18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AS355N Differences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Mar. 7-11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ARRIUS 1A/1A1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Heliproducts, BC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20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Mar 21-23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EC120 Refresh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BCIT,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Vancouver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20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Apr. 4-15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AS350B2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Apr. 18-22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ARRIEL 1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BCIT,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Vancouver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205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Apr. 25-29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AS350B3 Differences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May 2-6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dirty="0">
                          <a:effectLst/>
                        </a:rPr>
                        <a:t>ARRIEL 2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BCIT,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Vancouver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089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May 9-20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AS350B2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May 23-27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>
                          <a:effectLst/>
                        </a:rPr>
                        <a:t>ARRIEL 1</a:t>
                      </a:r>
                      <a:endParaRPr lang="en-US" sz="15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833" marR="8983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dirty="0">
                          <a:effectLst/>
                        </a:rPr>
                        <a:t>BCIT,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dirty="0">
                          <a:effectLst/>
                        </a:rPr>
                        <a:t>Vancouver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947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91</Words>
  <Application>Microsoft Office PowerPoint</Application>
  <PresentationFormat>On-screen Show (4:3)</PresentationFormat>
  <Paragraphs>51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Arsenault, Dina</dc:creator>
  <cp:lastModifiedBy>Arsenault, Dina</cp:lastModifiedBy>
  <cp:revision>1</cp:revision>
  <dcterms:created xsi:type="dcterms:W3CDTF">2015-12-16T16:29:12Z</dcterms:created>
  <dcterms:modified xsi:type="dcterms:W3CDTF">2015-12-16T16:36:31Z</dcterms:modified>
</cp:coreProperties>
</file>